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25.04.2022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https://infoline.spb.ru/upload/medialibrary/2cb/2cbc84597f87e4968cc4fa5e329fd43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828600" y="404664"/>
            <a:ext cx="6583996" cy="558924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87624" y="1196752"/>
            <a:ext cx="7772400" cy="1470025"/>
          </a:xfrm>
        </p:spPr>
        <p:txBody>
          <a:bodyPr>
            <a:normAutofit fontScale="90000"/>
          </a:bodyPr>
          <a:lstStyle/>
          <a:p>
            <a:pPr algn="r"/>
            <a:r>
              <a:rPr lang="ru-RU" b="1" u="sng" dirty="0" err="1" smtClean="0"/>
              <a:t>Телеграм-бот</a:t>
            </a:r>
            <a:r>
              <a:rPr lang="ru-RU" b="1" u="sng" dirty="0" smtClean="0"/>
              <a:t> </a:t>
            </a:r>
            <a:r>
              <a:rPr lang="ru-RU" b="1" u="sng" dirty="0" smtClean="0"/>
              <a:t>«Генератор старых фильмов» на </a:t>
            </a:r>
            <a:r>
              <a:rPr lang="en-US" b="1" u="sng" dirty="0" smtClean="0"/>
              <a:t>Python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932040" y="4149080"/>
            <a:ext cx="3995936" cy="576064"/>
          </a:xfrm>
        </p:spPr>
        <p:txBody>
          <a:bodyPr>
            <a:normAutofit fontScale="77500" lnSpcReduction="20000"/>
          </a:bodyPr>
          <a:lstStyle/>
          <a:p>
            <a:r>
              <a:rPr lang="ru-RU" dirty="0" smtClean="0"/>
              <a:t>п</a:t>
            </a:r>
            <a:r>
              <a:rPr lang="ru-RU" dirty="0" smtClean="0"/>
              <a:t>роект Сальникова Алексея</a:t>
            </a:r>
            <a:endParaRPr lang="ru-RU" dirty="0"/>
          </a:p>
        </p:txBody>
      </p:sp>
      <p:sp>
        <p:nvSpPr>
          <p:cNvPr id="8194" name="AutoShape 2" descr="blob:https://web.telegram.org/b7c1af12-f25b-4d41-a142-932188b95c2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99792" y="188640"/>
            <a:ext cx="6285384" cy="908720"/>
          </a:xfrm>
        </p:spPr>
        <p:txBody>
          <a:bodyPr/>
          <a:lstStyle/>
          <a:p>
            <a:r>
              <a:rPr lang="ru-RU" dirty="0" smtClean="0"/>
              <a:t>Создание бота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4664893"/>
            <a:ext cx="8964488" cy="2193107"/>
          </a:xfrm>
        </p:spPr>
        <p:txBody>
          <a:bodyPr>
            <a:normAutofit fontScale="77500" lnSpcReduction="20000"/>
          </a:bodyPr>
          <a:lstStyle/>
          <a:p>
            <a:r>
              <a:rPr lang="ru-RU" dirty="0" smtClean="0"/>
              <a:t>Бот «Генератор старых фильмов» для </a:t>
            </a:r>
            <a:r>
              <a:rPr lang="en-US" dirty="0" smtClean="0"/>
              <a:t>Telegram </a:t>
            </a:r>
            <a:r>
              <a:rPr lang="ru-RU" dirty="0" smtClean="0"/>
              <a:t>был написан на языке программирования </a:t>
            </a:r>
            <a:r>
              <a:rPr lang="en-US" dirty="0" smtClean="0"/>
              <a:t>Python </a:t>
            </a:r>
            <a:r>
              <a:rPr lang="ru-RU" dirty="0" smtClean="0"/>
              <a:t>с использованием библиотек </a:t>
            </a:r>
            <a:r>
              <a:rPr lang="en-US" dirty="0" smtClean="0"/>
              <a:t>telegram</a:t>
            </a:r>
            <a:r>
              <a:rPr lang="ru-RU" dirty="0" smtClean="0"/>
              <a:t>, </a:t>
            </a:r>
            <a:r>
              <a:rPr lang="en-US" dirty="0" smtClean="0"/>
              <a:t>logging</a:t>
            </a:r>
            <a:r>
              <a:rPr lang="ru-RU" dirty="0" smtClean="0"/>
              <a:t>, </a:t>
            </a:r>
            <a:r>
              <a:rPr lang="en-US" dirty="0" err="1" smtClean="0"/>
              <a:t>sqlite</a:t>
            </a:r>
            <a:r>
              <a:rPr lang="ru-RU" dirty="0" smtClean="0"/>
              <a:t>3, </a:t>
            </a:r>
            <a:r>
              <a:rPr lang="en-US" dirty="0" smtClean="0"/>
              <a:t>random</a:t>
            </a:r>
            <a:r>
              <a:rPr lang="ru-RU" dirty="0" smtClean="0"/>
              <a:t>. Для создания бота был получен </a:t>
            </a:r>
            <a:r>
              <a:rPr lang="ru-RU" dirty="0" err="1" smtClean="0"/>
              <a:t>токен</a:t>
            </a:r>
            <a:r>
              <a:rPr lang="ru-RU" dirty="0" smtClean="0"/>
              <a:t> от главного бота </a:t>
            </a:r>
            <a:r>
              <a:rPr lang="en-US" dirty="0" err="1" smtClean="0"/>
              <a:t>BotFather</a:t>
            </a:r>
            <a:r>
              <a:rPr lang="ru-RU" dirty="0" smtClean="0"/>
              <a:t>, с его же помощью были произведены первые настройки, установлены фото и описание. </a:t>
            </a:r>
            <a:endParaRPr lang="ru-RU" dirty="0"/>
          </a:p>
        </p:txBody>
      </p:sp>
      <p:sp>
        <p:nvSpPr>
          <p:cNvPr id="7170" name="AutoShape 2" descr="blob:https://web.telegram.org/b7c1af12-f25b-4d41-a142-932188b95c2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172" name="AutoShape 4" descr="blob:https://web.telegram.org/b7c1af12-f25b-4d41-a142-932188b95c2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174" name="AutoShape 6" descr="blob:https://web.telegram.org/326917d8-1c3f-4135-b529-57b8b310075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176" name="AutoShape 8" descr="blob:https://web.telegram.org/326917d8-1c3f-4135-b529-57b8b310075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177" name="Picture 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79912" y="1340768"/>
            <a:ext cx="4427984" cy="3001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179" name="AutoShape 11" descr="blob:https://web.telegram.org/b7c1af12-f25b-4d41-a142-932188b95c2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180" name="Picture 1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188640"/>
            <a:ext cx="2232248" cy="4146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yastatic.net/s3/lyceum/content/images/second-year/pyqt-6/qt-6-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31588" y="980728"/>
            <a:ext cx="3312412" cy="556087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/>
          <a:lstStyle/>
          <a:p>
            <a:r>
              <a:rPr lang="ru-RU" dirty="0" smtClean="0"/>
              <a:t>База данных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1556792"/>
            <a:ext cx="6444208" cy="4896544"/>
          </a:xfrm>
        </p:spPr>
        <p:txBody>
          <a:bodyPr/>
          <a:lstStyle/>
          <a:p>
            <a:r>
              <a:rPr lang="ru-RU" dirty="0" smtClean="0"/>
              <a:t>Бот рекомендует пользователю случайный старый фильм, исходя из его жанра, года выпуска и продолжительности. Фильмы и информация о них хранятся в базе данных, состоящей из двух таблиц, запросы к которой выполняются с помощью библиотеки </a:t>
            </a:r>
            <a:r>
              <a:rPr lang="en-US" dirty="0" err="1" smtClean="0"/>
              <a:t>sqlite</a:t>
            </a:r>
            <a:r>
              <a:rPr lang="ru-RU" dirty="0" smtClean="0"/>
              <a:t>3. 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Команды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7504" y="1600201"/>
            <a:ext cx="8784976" cy="1612776"/>
          </a:xfrm>
        </p:spPr>
        <p:txBody>
          <a:bodyPr>
            <a:normAutofit fontScale="62500" lnSpcReduction="20000"/>
          </a:bodyPr>
          <a:lstStyle/>
          <a:p>
            <a:r>
              <a:rPr lang="ru-RU" dirty="0" smtClean="0"/>
              <a:t>Пользователь может общаться с ботом посредством трёх команд: /</a:t>
            </a:r>
            <a:r>
              <a:rPr lang="en-US" dirty="0" smtClean="0"/>
              <a:t>start</a:t>
            </a:r>
            <a:r>
              <a:rPr lang="ru-RU" dirty="0" smtClean="0"/>
              <a:t>, /</a:t>
            </a:r>
            <a:r>
              <a:rPr lang="en-US" dirty="0" smtClean="0"/>
              <a:t>stop</a:t>
            </a:r>
            <a:r>
              <a:rPr lang="ru-RU" dirty="0" smtClean="0"/>
              <a:t>, /</a:t>
            </a:r>
            <a:r>
              <a:rPr lang="en-US" dirty="0" smtClean="0"/>
              <a:t>help</a:t>
            </a:r>
            <a:r>
              <a:rPr lang="ru-RU" dirty="0" smtClean="0"/>
              <a:t>. Первая используется, чтобы начать поиск очередного фильма, вторая – чтобы прервать процесс поиска, третья – если у пользователя возникнут вопросы по поводу того, как пользоваться ботом. Все команды вынесены в отдельную клавиатуру и в меню, что позволяет не набирать их вручную. </a:t>
            </a:r>
          </a:p>
          <a:p>
            <a:endParaRPr lang="ru-RU" dirty="0"/>
          </a:p>
        </p:txBody>
      </p:sp>
      <p:sp>
        <p:nvSpPr>
          <p:cNvPr id="5122" name="AutoShape 2" descr="blob:https://web.telegram.org/c1e72d70-5172-44c2-a06d-fdffcc5d5ee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79712" y="3212976"/>
            <a:ext cx="5341494" cy="325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67944" y="404664"/>
            <a:ext cx="4608512" cy="70609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Сценарий диалога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51920" y="1556792"/>
            <a:ext cx="5076056" cy="5301208"/>
          </a:xfrm>
        </p:spPr>
        <p:txBody>
          <a:bodyPr>
            <a:normAutofit fontScale="70000" lnSpcReduction="20000"/>
          </a:bodyPr>
          <a:lstStyle/>
          <a:p>
            <a:r>
              <a:rPr lang="ru-RU" dirty="0" smtClean="0"/>
              <a:t>Сценарий диалога бота с пользователем выстроен с помощью трёх функций, последовательно собирающих критерии для выбора фильма. После команды /</a:t>
            </a:r>
            <a:r>
              <a:rPr lang="en-US" dirty="0" smtClean="0"/>
              <a:t>start </a:t>
            </a:r>
            <a:r>
              <a:rPr lang="ru-RU" dirty="0" smtClean="0"/>
              <a:t>высвечивается сообщение: «Привет! Я генератор старых фильмов. Укажите жанр фильма, который хотите посмотреть». Ответ пользователя сохраняется в специальный словарь, и сразу же после него появляется следующее сообщение: «Какого года должен быть этот фильм?». Ответ пользователя сохраняется в тот же словарь, задаётся третий вопрос: «Сколько у вас времени (в минутах) на просмотр?». </a:t>
            </a:r>
            <a:endParaRPr lang="ru-RU" dirty="0"/>
          </a:p>
        </p:txBody>
      </p:sp>
      <p:sp>
        <p:nvSpPr>
          <p:cNvPr id="4098" name="AutoShape 2" descr="blob:https://web.telegram.org/4cba1c61-b36d-4d4e-bb8d-0393ce8329b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88640"/>
            <a:ext cx="2232248" cy="4054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576" y="2276872"/>
            <a:ext cx="2232248" cy="4162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260648"/>
            <a:ext cx="5004048" cy="6408712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ru-RU" dirty="0" smtClean="0"/>
              <a:t>После сохранения ответа и на него, из базы данных достаются фильмы соответствующего жанра и года продолжительностью не более указанного времени. Среди них случайным образом выбирается один, название которого, сопровождаемое краткой информацией, ссылкой на сам фильм и </a:t>
            </a:r>
            <a:r>
              <a:rPr lang="ru-RU" dirty="0" err="1" smtClean="0"/>
              <a:t>гифкой</a:t>
            </a:r>
            <a:r>
              <a:rPr lang="ru-RU" dirty="0" smtClean="0"/>
              <a:t> с нарезкой кадров, отправляется пользователю. Если фильма по пользовательским данным не находится, выводится следующее сообщение: «Извините, фильма по вашему запросу не найдено в нашей базе данных». Сеанс поиска завершается.</a:t>
            </a:r>
          </a:p>
          <a:p>
            <a:endParaRPr lang="ru-RU" dirty="0"/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92080" y="1556792"/>
            <a:ext cx="3642967" cy="3933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7504" y="2996952"/>
            <a:ext cx="5328592" cy="3312368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Команда /</a:t>
            </a:r>
            <a:r>
              <a:rPr lang="en-US" dirty="0" smtClean="0"/>
              <a:t>stop</a:t>
            </a:r>
            <a:r>
              <a:rPr lang="ru-RU" dirty="0" smtClean="0"/>
              <a:t> позволяет завершить сеанс поиска досрочно, а команда /</a:t>
            </a:r>
            <a:r>
              <a:rPr lang="en-US" dirty="0" smtClean="0"/>
              <a:t>help</a:t>
            </a:r>
            <a:r>
              <a:rPr lang="ru-RU" dirty="0" smtClean="0"/>
              <a:t> выводит сообщение с краткой инструкцией и подсказками для пользователя. </a:t>
            </a:r>
          </a:p>
          <a:p>
            <a:endParaRPr lang="ru-RU" dirty="0"/>
          </a:p>
        </p:txBody>
      </p:sp>
      <p:sp>
        <p:nvSpPr>
          <p:cNvPr id="2050" name="AutoShape 2" descr="blob:https://web.telegram.org/26053ae0-108e-42d6-b34f-71bd6dc9d10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52" name="AutoShape 4" descr="blob:https://web.telegram.org/26053ae0-108e-42d6-b34f-71bd6dc9d10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332656"/>
            <a:ext cx="5944589" cy="2113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55" name="AutoShape 7" descr="blob:https://web.telegram.org/2d2580ec-073c-4f4d-8039-4b2ba8cab59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08104" y="2708920"/>
            <a:ext cx="3498248" cy="3760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a.d-cd.net/aMAAAgPKR-A-192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3284984"/>
            <a:ext cx="6340228" cy="332862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19672" y="5805264"/>
            <a:ext cx="6264696" cy="57606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ru-RU" dirty="0" smtClean="0">
                <a:solidFill>
                  <a:schemeClr val="bg1"/>
                </a:solidFill>
              </a:rPr>
              <a:t>СПАСИБО ЗА ВНИМАНИЕ!!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908720"/>
            <a:ext cx="9144000" cy="2232248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/>
              <a:t> </a:t>
            </a:r>
            <a:r>
              <a:rPr lang="ru-RU" dirty="0" smtClean="0"/>
              <a:t>Данный бот позволяет быстро выбрать фильм для вечернего просмотра, а также окунуться в историю кинематографа прошлого века. Функционал понятен и прост в использовании, на любой фильм сразу же даётся ссылка. </a:t>
            </a:r>
            <a:endParaRPr lang="ru-RU" dirty="0" smtClean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2195736" y="0"/>
            <a:ext cx="4485184" cy="836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Актуальность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412</Words>
  <Application>Microsoft Office PowerPoint</Application>
  <PresentationFormat>Экран (4:3)</PresentationFormat>
  <Paragraphs>17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Телеграм-бот «Генератор старых фильмов» на Python </vt:lpstr>
      <vt:lpstr>Создание бота</vt:lpstr>
      <vt:lpstr>База данных</vt:lpstr>
      <vt:lpstr>Команды</vt:lpstr>
      <vt:lpstr>Сценарий диалога</vt:lpstr>
      <vt:lpstr> </vt:lpstr>
      <vt:lpstr> </vt:lpstr>
      <vt:lpstr>(СПАСИБО ЗА ВНИМАНИЕ!!)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Телеграм-бот «Генератор старых фильмов» на Python </dc:title>
  <dc:creator>User</dc:creator>
  <cp:lastModifiedBy>User</cp:lastModifiedBy>
  <cp:revision>12</cp:revision>
  <dcterms:created xsi:type="dcterms:W3CDTF">2022-04-25T00:21:14Z</dcterms:created>
  <dcterms:modified xsi:type="dcterms:W3CDTF">2022-04-25T01:22:42Z</dcterms:modified>
</cp:coreProperties>
</file>

<file path=docProps/thumbnail.jpeg>
</file>